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34.jpg"/><Relationship Id="rId6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10" Type="http://schemas.openxmlformats.org/officeDocument/2006/relationships/image" Target="../media/image46.png"/><Relationship Id="rId9" Type="http://schemas.openxmlformats.org/officeDocument/2006/relationships/image" Target="../media/image48.png"/><Relationship Id="rId5" Type="http://schemas.openxmlformats.org/officeDocument/2006/relationships/image" Target="../media/image31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jpg"/><Relationship Id="rId4" Type="http://schemas.openxmlformats.org/officeDocument/2006/relationships/image" Target="../media/image40.png"/><Relationship Id="rId5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5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